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SOFTWARE ENGINEERING</a:t>
            </a:r>
            <a:endParaRPr lang="en-US" sz="4800" b="1" dirty="0"/>
          </a:p>
        </p:txBody>
      </p:sp>
      <p:sp>
        <p:nvSpPr>
          <p:cNvPr id="3" name="Subtitle 2"/>
          <p:cNvSpPr>
            <a:spLocks noGrp="1"/>
          </p:cNvSpPr>
          <p:nvPr>
            <p:ph type="subTitle" idx="1"/>
          </p:nvPr>
        </p:nvSpPr>
        <p:spPr/>
        <p:txBody>
          <a:bodyPr/>
          <a:lstStyle/>
          <a:p>
            <a:r>
              <a:rPr lang="en-US" b="1" dirty="0" smtClean="0">
                <a:solidFill>
                  <a:schemeClr val="tx1"/>
                </a:solidFill>
              </a:rPr>
              <a:t>REQUIREMENT ENGINEERING</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 ENGINEERING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refers to the process of defining, documenting, and maintaining requirements in the engineering design process. </a:t>
            </a:r>
          </a:p>
          <a:p>
            <a:r>
              <a:rPr lang="en-US" dirty="0" smtClean="0"/>
              <a:t>Requirement engineering provides the appropriate mechanism to understand what the customer desires, analyzing the need, and assessing feasibility, negotiating a reasonable solution, specifying the solution clearly, validating the specifications and managing the requirements as they are transformed into a working system. </a:t>
            </a:r>
          </a:p>
          <a:p>
            <a:r>
              <a:rPr lang="en-US" dirty="0" smtClean="0"/>
              <a:t>Thus, requirement engineering is the disciplined application of proven principles, methods, tools, and notation to describe a proposed system's intended behavior and its associated constraints.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REQUIREMENT ENGINEERING</a:t>
            </a:r>
            <a:endParaRPr lang="en-US" dirty="0"/>
          </a:p>
        </p:txBody>
      </p:sp>
      <p:sp>
        <p:nvSpPr>
          <p:cNvPr id="3" name="Content Placeholder 2"/>
          <p:cNvSpPr>
            <a:spLocks noGrp="1"/>
          </p:cNvSpPr>
          <p:nvPr>
            <p:ph idx="1"/>
          </p:nvPr>
        </p:nvSpPr>
        <p:spPr/>
        <p:txBody>
          <a:bodyPr/>
          <a:lstStyle/>
          <a:p>
            <a:r>
              <a:rPr lang="en-US" dirty="0" smtClean="0"/>
              <a:t>It is a four-step process, which includes -</a:t>
            </a:r>
          </a:p>
          <a:p>
            <a:r>
              <a:rPr lang="en-US" dirty="0" smtClean="0"/>
              <a:t>Feasibility Study</a:t>
            </a:r>
          </a:p>
          <a:p>
            <a:r>
              <a:rPr lang="en-US" dirty="0" smtClean="0"/>
              <a:t>Requirement Elicitation and Analysis</a:t>
            </a:r>
          </a:p>
          <a:p>
            <a:r>
              <a:rPr lang="en-US" dirty="0" smtClean="0"/>
              <a:t>Software Requirement Specification</a:t>
            </a:r>
          </a:p>
          <a:p>
            <a:r>
              <a:rPr lang="en-US" dirty="0" smtClean="0"/>
              <a:t>Software Requirement Validation</a:t>
            </a:r>
          </a:p>
          <a:p>
            <a:r>
              <a:rPr lang="en-US" dirty="0" smtClean="0"/>
              <a:t>Software Requirement Management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 ENGINEERING PROCESS</a:t>
            </a:r>
            <a:endParaRPr lang="en-US" dirty="0"/>
          </a:p>
        </p:txBody>
      </p:sp>
      <p:pic>
        <p:nvPicPr>
          <p:cNvPr id="4" name="Content Placeholder 3" descr="Requirement Engineering"/>
          <p:cNvPicPr>
            <a:picLocks noGrp="1"/>
          </p:cNvPicPr>
          <p:nvPr>
            <p:ph idx="1"/>
          </p:nvPr>
        </p:nvPicPr>
        <p:blipFill>
          <a:blip r:embed="rId2"/>
          <a:srcRect/>
          <a:stretch>
            <a:fillRect/>
          </a:stretch>
        </p:blipFill>
        <p:spPr bwMode="auto">
          <a:xfrm>
            <a:off x="2071468" y="1600200"/>
            <a:ext cx="5001064" cy="45259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FEASIBILITY STUDY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objective behind the feasibility study is to create the reasons for developing the software that is acceptable to users, flexible to change and conformable to established standards.</a:t>
            </a:r>
          </a:p>
          <a:p>
            <a:r>
              <a:rPr lang="en-US" b="1" dirty="0" smtClean="0"/>
              <a:t>Technical Feasibility</a:t>
            </a:r>
            <a:r>
              <a:rPr lang="en-US" dirty="0" smtClean="0"/>
              <a:t> - Technical feasibility evaluates the current technologies, which are needed to accomplish customer requirements within the time and budget.</a:t>
            </a:r>
          </a:p>
          <a:p>
            <a:r>
              <a:rPr lang="en-US" b="1" dirty="0" smtClean="0"/>
              <a:t>Operational Feasibility</a:t>
            </a:r>
            <a:r>
              <a:rPr lang="en-US" dirty="0" smtClean="0"/>
              <a:t> - Operational feasibility assesses the range in which the required software performs a series of levels to solve business problems and customer requirements.</a:t>
            </a:r>
          </a:p>
          <a:p>
            <a:r>
              <a:rPr lang="en-US" b="1" dirty="0" smtClean="0"/>
              <a:t>Economic Feasibility</a:t>
            </a:r>
            <a:r>
              <a:rPr lang="en-US" dirty="0" smtClean="0"/>
              <a:t> - Economic feasibility decides whether the necessary software can generate financial profits for an organization.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 Elicitation and Analysis:</a:t>
            </a:r>
          </a:p>
        </p:txBody>
      </p:sp>
      <p:sp>
        <p:nvSpPr>
          <p:cNvPr id="3" name="Content Placeholder 2"/>
          <p:cNvSpPr>
            <a:spLocks noGrp="1"/>
          </p:cNvSpPr>
          <p:nvPr>
            <p:ph idx="1"/>
          </p:nvPr>
        </p:nvSpPr>
        <p:spPr/>
        <p:txBody>
          <a:bodyPr>
            <a:normAutofit fontScale="92500" lnSpcReduction="20000"/>
          </a:bodyPr>
          <a:lstStyle/>
          <a:p>
            <a:r>
              <a:rPr lang="en-US" dirty="0" smtClean="0"/>
              <a:t>This is also known as the </a:t>
            </a:r>
            <a:r>
              <a:rPr lang="en-US" b="1" dirty="0" smtClean="0"/>
              <a:t>gathering of requirements</a:t>
            </a:r>
            <a:r>
              <a:rPr lang="en-US" dirty="0" smtClean="0"/>
              <a:t>.</a:t>
            </a:r>
          </a:p>
          <a:p>
            <a:r>
              <a:rPr lang="en-US" dirty="0" smtClean="0"/>
              <a:t> Here, requirements are identified with the help of customers and existing systems processes, if available.</a:t>
            </a:r>
          </a:p>
          <a:p>
            <a:r>
              <a:rPr lang="en-US" dirty="0" smtClean="0"/>
              <a:t>Analysis of requirements starts with requirement elicitation. </a:t>
            </a:r>
          </a:p>
          <a:p>
            <a:r>
              <a:rPr lang="en-US" dirty="0" smtClean="0"/>
              <a:t>The requirements are analyzed to identify inconsistencies, defects, omission, etc. </a:t>
            </a:r>
          </a:p>
          <a:p>
            <a:r>
              <a:rPr lang="en-US" dirty="0" smtClean="0"/>
              <a:t>We describe requirements in terms of relationships and also resolve conflicts if any.</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Software Requirement Specification:</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Software requirement specification is a kind of document which is created by a software analyst after the requirements collected from the various sources - the requirement received by the customer written in ordinary language. </a:t>
            </a:r>
          </a:p>
          <a:p>
            <a:r>
              <a:rPr lang="en-US" dirty="0" smtClean="0"/>
              <a:t>It is the job of the analyst to write the requirement in technical language so that they can be understood and beneficial by the development team.</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Requirement Validation:</a:t>
            </a:r>
          </a:p>
        </p:txBody>
      </p:sp>
      <p:sp>
        <p:nvSpPr>
          <p:cNvPr id="3" name="Content Placeholder 2"/>
          <p:cNvSpPr>
            <a:spLocks noGrp="1"/>
          </p:cNvSpPr>
          <p:nvPr>
            <p:ph idx="1"/>
          </p:nvPr>
        </p:nvSpPr>
        <p:spPr/>
        <p:txBody>
          <a:bodyPr>
            <a:normAutofit fontScale="85000" lnSpcReduction="20000"/>
          </a:bodyPr>
          <a:lstStyle/>
          <a:p>
            <a:r>
              <a:rPr lang="en-US" dirty="0" smtClean="0"/>
              <a:t>After requirement specifications developed, the requirements discussed in this document are validated. The user might demand illegal, impossible solution or experts may misinterpret the needs. Requirements can be the check against the following conditions -</a:t>
            </a:r>
          </a:p>
          <a:p>
            <a:r>
              <a:rPr lang="en-US" dirty="0" smtClean="0"/>
              <a:t>If they can practically implement</a:t>
            </a:r>
          </a:p>
          <a:p>
            <a:r>
              <a:rPr lang="en-US" dirty="0" smtClean="0"/>
              <a:t>If they are correct and as per the functionality and specially of software</a:t>
            </a:r>
          </a:p>
          <a:p>
            <a:r>
              <a:rPr lang="en-US" dirty="0" smtClean="0"/>
              <a:t>If there are any ambiguities</a:t>
            </a:r>
          </a:p>
          <a:p>
            <a:r>
              <a:rPr lang="en-US" dirty="0" smtClean="0"/>
              <a:t>If they are full</a:t>
            </a:r>
          </a:p>
          <a:p>
            <a:r>
              <a:rPr lang="en-US" dirty="0" smtClean="0"/>
              <a:t>If they can describe</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314</Words>
  <Application>Microsoft Office PowerPoint</Application>
  <PresentationFormat>On-screen Show (4:3)</PresentationFormat>
  <Paragraphs>35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SOFTWARE ENGINEERING</vt:lpstr>
      <vt:lpstr>REQUIREMENT ENGINEERING</vt:lpstr>
      <vt:lpstr>PROCESS OF REQUIREMENT ENGINEERING</vt:lpstr>
      <vt:lpstr>REQUIREMENT ENGINEERING PROCESS</vt:lpstr>
      <vt:lpstr>FEASIBILITY STUDY</vt:lpstr>
      <vt:lpstr>Requirement Elicitation and Analysis:</vt:lpstr>
      <vt:lpstr> Software Requirement Specification: </vt:lpstr>
      <vt:lpstr>Software Requirement Validation: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dc:title>
  <dc:creator>Dell</dc:creator>
  <cp:lastModifiedBy>Dell</cp:lastModifiedBy>
  <cp:revision>5</cp:revision>
  <dcterms:created xsi:type="dcterms:W3CDTF">2006-08-16T00:00:00Z</dcterms:created>
  <dcterms:modified xsi:type="dcterms:W3CDTF">2022-07-18T17:45:44Z</dcterms:modified>
</cp:coreProperties>
</file>